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61" r:id="rId4"/>
    <p:sldId id="259" r:id="rId5"/>
    <p:sldId id="26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BC9B"/>
    <a:srgbClr val="29C1AF"/>
    <a:srgbClr val="3CD6C4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0"/>
    <p:restoredTop sz="94599"/>
  </p:normalViewPr>
  <p:slideViewPr>
    <p:cSldViewPr>
      <p:cViewPr>
        <p:scale>
          <a:sx n="53" d="100"/>
          <a:sy n="53" d="100"/>
        </p:scale>
        <p:origin x="-456" y="-8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E376BA-610B-48A0-96DF-DA333D32E9C6}" type="datetimeFigureOut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CAA785-EEBD-4BB7-80C8-35816BC18A2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0948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24600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524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956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0466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CAA785-EEBD-4BB7-80C8-35816BC18A2E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089078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897129-8892-4527-B9B5-28EADF5A076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E3246E-4D3B-46EE-9AF0-FB58E9E24676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69A9CD-0126-458A-886B-6FC07AA530C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58A32-C64F-48FE-9F74-7D1FFF5C519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7CCAD1-252D-44EF-B951-2C3EF1E1B8D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A9ED7-D303-4DD7-9EFB-4DEB198A20E1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B5655-976F-4B60-BFD7-A21C85921715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FA360-1CC1-4DCF-86A5-1A446DB958B0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A31B42-CABE-4B2F-90EA-E11C6CD8DA02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668E63-69BD-458C-A5A8-C5FC19FB1F0B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9560D-8B6D-4458-A1D3-F697C06A5EBE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20B41-2FE8-497A-8AFC-2BF5483874BC}" type="datetime1">
              <a:rPr lang="en-US" smtClean="0"/>
              <a:pPr/>
              <a:t>30-Jan-18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F44E5-9FB8-4181-B433-C93897A9A4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1200" dirty="0" smtClean="0">
              <a:solidFill>
                <a:schemeClr val="bg1"/>
              </a:solidFill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 smtClean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Font typeface="Arial" pitchFamily="34" charset="0"/>
              <a:buNone/>
            </a:pPr>
            <a:endParaRPr lang="pt-BR" sz="5500" b="1" spc="600" dirty="0">
              <a:solidFill>
                <a:schemeClr val="bg1"/>
              </a:solidFill>
              <a:latin typeface="+mj-lt"/>
              <a:ea typeface="Andale Mono" charset="0"/>
              <a:cs typeface="Andale Mono" charset="0"/>
            </a:endParaRPr>
          </a:p>
          <a:p>
            <a:pPr marL="0" indent="0" algn="ctr">
              <a:buNone/>
            </a:pPr>
            <a:r>
              <a:rPr lang="el-GR" sz="55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Λέιζερ</a:t>
            </a:r>
            <a:endParaRPr lang="pt-BR" sz="6000" u="sng" dirty="0" smtClean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8" y="3446649"/>
            <a:ext cx="7776864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3000" b="1" spc="300" dirty="0" smtClean="0">
                <a:solidFill>
                  <a:srgbClr val="54BC9B"/>
                </a:solidFill>
              </a:rPr>
              <a:t>Εφαρμογές </a:t>
            </a:r>
            <a:r>
              <a:rPr lang="pt-BR" sz="3000" b="1" spc="300" dirty="0" smtClean="0">
                <a:solidFill>
                  <a:srgbClr val="54BC9B"/>
                </a:solidFill>
              </a:rPr>
              <a:t>: </a:t>
            </a:r>
            <a:r>
              <a:rPr lang="el-GR" sz="3000" b="1" spc="300" dirty="0" smtClean="0">
                <a:solidFill>
                  <a:srgbClr val="54BC9B"/>
                </a:solidFill>
              </a:rPr>
              <a:t>Απεικόνιση</a:t>
            </a:r>
            <a:endParaRPr lang="en-US" sz="3000" b="1" spc="300" dirty="0">
              <a:solidFill>
                <a:srgbClr val="54BC9B"/>
              </a:solidFill>
            </a:endParaRPr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1088" y="5865543"/>
            <a:ext cx="1901824" cy="542514"/>
          </a:xfrm>
          <a:prstGeom prst="rect">
            <a:avLst/>
          </a:prstGeom>
        </p:spPr>
      </p:pic>
      <p:pic>
        <p:nvPicPr>
          <p:cNvPr id="21" name="Imagem 2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148" y="1798180"/>
            <a:ext cx="825703" cy="76672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96811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556792"/>
            <a:ext cx="77768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800" b="1" spc="100" dirty="0" smtClean="0">
                <a:solidFill>
                  <a:srgbClr val="54BC9B"/>
                </a:solidFill>
              </a:rPr>
              <a:t>Οι </a:t>
            </a:r>
            <a:r>
              <a:rPr lang="el-GR" sz="2800" b="1" spc="100" dirty="0" smtClean="0">
                <a:solidFill>
                  <a:srgbClr val="54BC9B"/>
                </a:solidFill>
              </a:rPr>
              <a:t>προβολείς </a:t>
            </a:r>
            <a:r>
              <a:rPr lang="el-GR" sz="2800" b="1" spc="100" dirty="0" smtClean="0">
                <a:solidFill>
                  <a:srgbClr val="54BC9B"/>
                </a:solidFill>
              </a:rPr>
              <a:t>λέιζερ που περιέχουν πηγές RGB μπορούν να χρησιμοποιηθούν για κινηματογράφους, βίντεο στο σπίτι, προσομοιωτές πτήσης κλπ.</a:t>
            </a:r>
            <a:endParaRPr lang="pt-BR" sz="28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Απεικόνιση</a:t>
            </a:r>
          </a:p>
        </p:txBody>
      </p:sp>
      <p:sp>
        <p:nvSpPr>
          <p:cNvPr id="11" name="Retângulo 10"/>
          <p:cNvSpPr/>
          <p:nvPr/>
        </p:nvSpPr>
        <p:spPr>
          <a:xfrm>
            <a:off x="863587" y="3717032"/>
            <a:ext cx="7416824" cy="3075363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463" y="3977162"/>
            <a:ext cx="6817072" cy="265548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1857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200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Προβολή με λέιζερ</a:t>
            </a:r>
            <a:endParaRPr lang="pt-BR" sz="4200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sp>
        <p:nvSpPr>
          <p:cNvPr id="9" name="Retângulo 8"/>
          <p:cNvSpPr/>
          <p:nvPr/>
        </p:nvSpPr>
        <p:spPr>
          <a:xfrm>
            <a:off x="1475657" y="1719391"/>
            <a:ext cx="6120680" cy="5058508"/>
          </a:xfrm>
          <a:prstGeom prst="rect">
            <a:avLst/>
          </a:prstGeom>
          <a:solidFill>
            <a:srgbClr val="54BC9B"/>
          </a:solidFill>
          <a:ln>
            <a:solidFill>
              <a:srgbClr val="54BC9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1196" y="1916832"/>
            <a:ext cx="5781124" cy="47025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35911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33205"/>
            <a:ext cx="7776864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Είναι συχνά ανώτερες από άλλες οθόνες </a:t>
            </a:r>
            <a:r>
              <a:rPr lang="el-GR" sz="3000" b="1" spc="100" dirty="0" smtClean="0">
                <a:solidFill>
                  <a:srgbClr val="54BC9B"/>
                </a:solidFill>
              </a:rPr>
              <a:t>όσο αφορά τις δυνατές </a:t>
            </a:r>
            <a:r>
              <a:rPr lang="el-GR" sz="3000" b="1" spc="100" dirty="0" smtClean="0">
                <a:solidFill>
                  <a:schemeClr val="bg1"/>
                </a:solidFill>
              </a:rPr>
              <a:t>διαστάσεις</a:t>
            </a:r>
            <a:r>
              <a:rPr lang="el-GR" sz="3000" b="1" spc="100" dirty="0" smtClean="0">
                <a:solidFill>
                  <a:srgbClr val="54BC9B"/>
                </a:solidFill>
              </a:rPr>
              <a:t>, την </a:t>
            </a:r>
            <a:r>
              <a:rPr lang="el-GR" sz="3000" b="1" spc="100" dirty="0" smtClean="0">
                <a:solidFill>
                  <a:schemeClr val="bg1"/>
                </a:solidFill>
              </a:rPr>
              <a:t>ανάλυση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και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τον </a:t>
            </a:r>
            <a:r>
              <a:rPr lang="el-GR" sz="3000" b="1" spc="100" dirty="0" smtClean="0">
                <a:solidFill>
                  <a:schemeClr val="bg1"/>
                </a:solidFill>
              </a:rPr>
              <a:t>κορεσμό</a:t>
            </a:r>
            <a:r>
              <a:rPr lang="el-GR" sz="3000" b="1" spc="100" dirty="0" smtClean="0">
                <a:solidFill>
                  <a:srgbClr val="54BC9B"/>
                </a:solidFill>
              </a:rPr>
              <a:t> </a:t>
            </a:r>
            <a:r>
              <a:rPr lang="el-GR" sz="3000" b="1" spc="100" dirty="0" smtClean="0">
                <a:solidFill>
                  <a:srgbClr val="54BC9B"/>
                </a:solidFill>
              </a:rPr>
              <a:t>χρωμάτων</a:t>
            </a:r>
            <a:r>
              <a:rPr lang="el-GR" sz="3000" b="1" spc="100" dirty="0" smtClean="0">
                <a:solidFill>
                  <a:srgbClr val="54BC9B"/>
                </a:solidFill>
              </a:rPr>
              <a:t>.</a:t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/>
            </a:r>
            <a:br>
              <a:rPr lang="el-GR" sz="3000" b="1" spc="100" dirty="0" smtClean="0">
                <a:solidFill>
                  <a:srgbClr val="54BC9B"/>
                </a:solidFill>
              </a:rPr>
            </a:br>
            <a:r>
              <a:rPr lang="el-GR" sz="3000" b="1" spc="100" dirty="0" smtClean="0">
                <a:solidFill>
                  <a:srgbClr val="54BC9B"/>
                </a:solidFill>
              </a:rPr>
              <a:t>Ωστόσο...</a:t>
            </a:r>
            <a:endParaRPr lang="pt-BR" sz="3000" b="1" spc="100" dirty="0" smtClean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Οθόνες Προβολής Λέιζερ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35420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4BC9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1F44E5-9FB8-4181-B433-C93897A9A40A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Content Placeholder 3"/>
          <p:cNvSpPr txBox="1">
            <a:spLocks/>
          </p:cNvSpPr>
          <p:nvPr/>
        </p:nvSpPr>
        <p:spPr>
          <a:xfrm>
            <a:off x="234000" y="260649"/>
            <a:ext cx="8676000" cy="6372000"/>
          </a:xfrm>
          <a:prstGeom prst="rect">
            <a:avLst/>
          </a:prstGeom>
          <a:solidFill>
            <a:srgbClr val="2C3C4F"/>
          </a:solidFill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endParaRPr lang="pt-BR" sz="4200" dirty="0">
              <a:solidFill>
                <a:schemeClr val="bg1"/>
              </a:solidFill>
            </a:endParaRPr>
          </a:p>
          <a:p>
            <a:pPr marL="0" indent="0" algn="just">
              <a:buFont typeface="Arial" pitchFamily="34" charset="0"/>
              <a:buNone/>
            </a:pPr>
            <a:endParaRPr lang="pt-BR" sz="4200" u="sng" dirty="0" smtClean="0">
              <a:solidFill>
                <a:schemeClr val="bg1"/>
              </a:solidFill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683567" y="1850048"/>
            <a:ext cx="777686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3000" b="1" spc="100" dirty="0" smtClean="0">
                <a:solidFill>
                  <a:srgbClr val="54BC9B"/>
                </a:solidFill>
              </a:rPr>
              <a:t>... </a:t>
            </a:r>
            <a:r>
              <a:rPr lang="el-GR" sz="3000" b="1" spc="100" dirty="0" smtClean="0">
                <a:solidFill>
                  <a:srgbClr val="54BC9B"/>
                </a:solidFill>
              </a:rPr>
              <a:t>η περαιτέρω </a:t>
            </a:r>
            <a:r>
              <a:rPr lang="el-GR" sz="3000" b="1" spc="100" dirty="0" smtClean="0">
                <a:solidFill>
                  <a:schemeClr val="bg1"/>
                </a:solidFill>
              </a:rPr>
              <a:t>μείωση του κόστους παραγωγής </a:t>
            </a:r>
            <a:r>
              <a:rPr lang="el-GR" sz="3000" b="1" spc="100" dirty="0" smtClean="0">
                <a:solidFill>
                  <a:srgbClr val="54BC9B"/>
                </a:solidFill>
              </a:rPr>
              <a:t>είναι </a:t>
            </a:r>
            <a:r>
              <a:rPr lang="el-GR" sz="3000" b="1" spc="100" dirty="0" smtClean="0">
                <a:solidFill>
                  <a:srgbClr val="54BC9B"/>
                </a:solidFill>
              </a:rPr>
              <a:t>απαραίτητη για τη βαθιά διείσδυση στην αγορά.</a:t>
            </a:r>
            <a:endParaRPr lang="pt-BR" sz="3000" b="1" spc="100" dirty="0">
              <a:solidFill>
                <a:srgbClr val="54BC9B"/>
              </a:solidFill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34000" y="620688"/>
            <a:ext cx="867599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4000" b="1" spc="600" dirty="0" smtClean="0">
                <a:solidFill>
                  <a:schemeClr val="bg1"/>
                </a:solidFill>
                <a:ea typeface="Andale Mono" charset="0"/>
                <a:cs typeface="Andale Mono" charset="0"/>
              </a:rPr>
              <a:t>Οθόνες Προβολής Λέιζερ</a:t>
            </a:r>
            <a:endParaRPr lang="pt-BR" sz="4000" b="1" spc="600" dirty="0">
              <a:solidFill>
                <a:srgbClr val="2C3C4F"/>
              </a:solidFill>
              <a:ea typeface="Andale Mono" charset="0"/>
              <a:cs typeface="Andale Mono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9199" y="3497714"/>
            <a:ext cx="1625600" cy="1625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2819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</TotalTime>
  <Words>80</Words>
  <Application>Microsoft Macintosh PowerPoint</Application>
  <PresentationFormat>On-screen Show (4:3)</PresentationFormat>
  <Paragraphs>22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Gamification</dc:title>
  <dc:creator>covan</dc:creator>
  <cp:lastModifiedBy>Kostas K</cp:lastModifiedBy>
  <cp:revision>14</cp:revision>
  <dcterms:created xsi:type="dcterms:W3CDTF">2017-03-08T21:43:37Z</dcterms:created>
  <dcterms:modified xsi:type="dcterms:W3CDTF">2018-01-30T10:24:18Z</dcterms:modified>
</cp:coreProperties>
</file>